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4"/>
  </p:sldMasterIdLst>
  <p:sldIdLst>
    <p:sldId id="290" r:id="rId5"/>
    <p:sldId id="308" r:id="rId6"/>
    <p:sldId id="283" r:id="rId7"/>
    <p:sldId id="260" r:id="rId8"/>
    <p:sldId id="307" r:id="rId9"/>
    <p:sldId id="309" r:id="rId10"/>
    <p:sldId id="311" r:id="rId11"/>
    <p:sldId id="314" r:id="rId12"/>
    <p:sldId id="321" r:id="rId13"/>
    <p:sldId id="315" r:id="rId14"/>
    <p:sldId id="322" r:id="rId15"/>
    <p:sldId id="312" r:id="rId16"/>
    <p:sldId id="313" r:id="rId17"/>
    <p:sldId id="266" r:id="rId18"/>
    <p:sldId id="297" r:id="rId19"/>
    <p:sldId id="320" r:id="rId20"/>
    <p:sldId id="317" r:id="rId21"/>
    <p:sldId id="318" r:id="rId22"/>
    <p:sldId id="316" r:id="rId23"/>
    <p:sldId id="319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66FF"/>
    <a:srgbClr val="CCCCFF"/>
    <a:srgbClr val="CC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834" y="-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8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5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5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55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6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9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97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9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5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2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1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15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:\DCIM\101MSDCF\DSC05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1"/>
            <a:ext cx="3672407" cy="2668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DCIM\101MSDCF\DSC05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5" y="4135294"/>
            <a:ext cx="3870951" cy="2421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Новая папка\DSC0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9817"/>
            <a:ext cx="4176463" cy="2571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Новая папка\DSC00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6" y="199818"/>
            <a:ext cx="3808336" cy="2571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331640" y="2060848"/>
            <a:ext cx="5616624" cy="2188219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</a:t>
            </a:r>
            <a:r>
              <a:rPr lang="ru-RU" sz="2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спешная адаптация как условие сохранения физического и психического здоровья   детей раннего возраста</a:t>
            </a: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86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395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ФИЗИЧЕСКИЕ УПРАЖНЕИЯ  И ИГРЫ </a:t>
            </a:r>
            <a:endParaRPr lang="ru-RU" dirty="0"/>
          </a:p>
        </p:txBody>
      </p:sp>
      <p:pic>
        <p:nvPicPr>
          <p:cNvPr id="2051" name="Picture 3" descr="F:\DCIM\101MSDCF\DSC05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39" y="288033"/>
            <a:ext cx="3803915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01MSDCF\DSC05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8653"/>
            <a:ext cx="4571999" cy="3428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все в папке рабочего стала 27.04 15\фотки\DSC033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309"/>
            <a:ext cx="3178374" cy="4669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Активно используется фольклор </a:t>
            </a:r>
            <a:endParaRPr lang="ru-RU" dirty="0"/>
          </a:p>
        </p:txBody>
      </p:sp>
      <p:pic>
        <p:nvPicPr>
          <p:cNvPr id="1026" name="Picture 2" descr="G:\Всё с черной флешки на 32гига\фото\WP_20130910_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2779738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Всё с черной флешки на 32гига\Всё с рабочего стола\дет фота\101MSDCF\DSC0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232248" cy="2010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Всё с черной флешки на 32гига\Всё с рабочего стола\дет фота\101MSDCF\DSC0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7279"/>
            <a:ext cx="3240360" cy="1953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Всё с черной флешки на 32гига\Всё с рабочего стола\дет фота\101MSDCF\DSC00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19715"/>
            <a:ext cx="2179086" cy="3269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Всё с черной флешки на 32гига\Всё с рабочего стола\дет фота\101MSDCF\DSC00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168352" cy="3866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80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С ПСИХОЛОГОМ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1" y="1145950"/>
            <a:ext cx="3960440" cy="2427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25" y="1162186"/>
            <a:ext cx="3600400" cy="2417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8" y="3861048"/>
            <a:ext cx="7275168" cy="2776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6912"/>
            <a:ext cx="2551395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 w="12700">
            <a:solidFill>
              <a:srgbClr val="FF0000"/>
            </a:solidFill>
          </a:ln>
        </p:spPr>
        <p:txBody>
          <a:bodyPr/>
          <a:lstStyle/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Повышать педагогическую и психологическую компетентность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молодых родителей.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Удовлетворять индивидуальные запросы родителей по вопросам воспитания и образования, сотрудничества со своим ребенком, возрастных особенностей развития, методов педагогического воздействия и оздоровления ребенка в условиях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семьи.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Включать родителей в единое образовательное пространство детского сада.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 w="127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b="1" spc="50" dirty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Задачи по работе с родителями на период адаптации:</a:t>
            </a:r>
            <a:br>
              <a:rPr lang="ru-RU" b="1" spc="50" dirty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endParaRPr lang="ru-RU" b="1" spc="50" dirty="0">
              <a:ln w="1143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39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Перспективный план работы с родителями на адаптационный период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150172"/>
              </p:ext>
            </p:extLst>
          </p:nvPr>
        </p:nvGraphicFramePr>
        <p:xfrm>
          <a:off x="1979712" y="1556792"/>
          <a:ext cx="5832648" cy="4771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</a:tblGrid>
              <a:tr h="584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1361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Общее  родительское собрание. Презентация детского сада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584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Анкетирование  «Знакомство»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77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Консультация «Первый раз в детский сад»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88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консультации педагога-психолога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584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4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CIM\102MSDCF\DSC04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082"/>
            <a:ext cx="4507632" cy="3381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DCIM\102MSDCF\DSC04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22252"/>
            <a:ext cx="4022825" cy="3017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11" y="241082"/>
            <a:ext cx="2511425" cy="2932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9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96448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Анкета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Уважаемые родители!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Для того чтобы лучше узнать вашего ребенка и вовремя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прийти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ему на помощь, просим  ответить на приведенные ниже вопросы.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Фамилия, Имя ребенка ________________________________________________________________________________________________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 называете его дома? ______________________________________________________________________________________________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Часто ли болеет ваш ребенок? Какими заболеваниями? 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Какой вид закаливания применяете? ____________________________________________________________________________________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 засыпает и спит ваш ребенок?______________________________________________________________________________________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Какой аппетит у вашего ребенка? ______________________________________________________________________________________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Какое настроение преобладает у вашего ребенка?_________________________________________________________________________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Чем больше всего любит заниматься ваш ребенок?________________________________________________________________________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 ваш ребенок относится к сверстникам? 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 ваш ребенок реагирует на незнакомых взрослых? 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 вы поступаете при возникновении капризов ребенка?___________________________________________________________________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Что доставляет радость вашему ребенку?__________________________________________________________________________________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Какие у ребенка имеются привычки и особенности?_________________________________________________________________________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семьи: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полная;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неполная;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- количество детей.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14. Каковы ваши жилищно-материальные условия?_________________________________________________________________________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15. Какие трудности вы испытываете в воспитании ребенка?_________________________________________________________________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16. Как вы относитесь к детскому саду?___________________________________________________________________________________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424710"/>
            <a:ext cx="4438650" cy="4359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82386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549874" cy="5020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23\Desktop\1286801837_ada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608512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35" y="151523"/>
            <a:ext cx="4271963" cy="2803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808487"/>
              </p:ext>
            </p:extLst>
          </p:nvPr>
        </p:nvGraphicFramePr>
        <p:xfrm>
          <a:off x="755576" y="332656"/>
          <a:ext cx="7056784" cy="1584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58469"/>
                <a:gridCol w="2458469"/>
                <a:gridCol w="213984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УРОВЕНЬ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КОЛ-ВО ДЕТЕЙ</a:t>
                      </a:r>
                      <a:r>
                        <a:rPr lang="ru-RU" sz="2000" baseline="0" dirty="0" smtClean="0"/>
                        <a:t> 25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%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ТЯЖЕЛЫЙ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</a:tr>
              <a:tr h="1522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СРЕДНЕЙ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60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ЛЕГКИЙ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40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 descr="G:\DCIM\102MSDCF\DSC04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46449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CIM\102MSDCF\DSC04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4862"/>
            <a:ext cx="427200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05" y="0"/>
            <a:ext cx="91825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1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" y="260648"/>
            <a:ext cx="883527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Спасибо за внимание!</a:t>
            </a:r>
            <a:endParaRPr lang="ru-RU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09120"/>
            <a:ext cx="981075" cy="1304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19387"/>
            <a:ext cx="15525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Актуальность</a:t>
            </a:r>
            <a:endParaRPr lang="ru-RU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11560" y="1124744"/>
            <a:ext cx="7920880" cy="2952328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Детский сад - это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первый в жизни малыша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коллектив.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первые ребенок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отрывается от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мамы, остается один с незнакомыми детьми и взрослым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Мамина любовь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главное в жизни ребенка и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страх ее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потерять огромен. С приходом ребёнка в детский сад его жизнь существенным образом меняется: новая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обстановка,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отсутствие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родителей, необходимость устанавливать новые контакты.</a:t>
            </a:r>
          </a:p>
          <a:p>
            <a:pPr algn="just"/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22" y="3429000"/>
            <a:ext cx="4840818" cy="3345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Адаптация   детей процесс вхождения и приспособления ребенка к новой для него среде. </a:t>
            </a:r>
            <a:endParaRPr lang="ru-RU" sz="2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 descr="C:\Users\123\Desktop\00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2" y="1268760"/>
            <a:ext cx="295354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123\Desktop\1129958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1128"/>
            <a:ext cx="5626596" cy="1913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123\Desktop\pagephotos_629_51a4aac3c7975f65a3cac1b0222741ec20e6f98f346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46" y="834971"/>
            <a:ext cx="4530080" cy="339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27204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886700" cy="1325563"/>
          </a:xfrm>
          <a:solidFill>
            <a:schemeClr val="bg2"/>
          </a:solidFill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Задачи 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воспитания </a:t>
            </a:r>
            <a:r>
              <a:rPr lang="ru-RU" sz="3200" b="1" spc="50" dirty="0" smtClean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детей на </a:t>
            </a: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адаптационный период</a:t>
            </a:r>
            <a:b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endParaRPr lang="ru-RU" sz="3200" b="1" spc="50" dirty="0">
              <a:ln w="1143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25624"/>
            <a:ext cx="8136904" cy="4771727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Создавать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для детей атмосферу психологического комфорта.</a:t>
            </a:r>
          </a:p>
          <a:p>
            <a:pPr lvl="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Формировать у детей навыки здорового образа жизни, содействовать полноценному физическому развитию детей: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а) организовать рациональный режим дня в группе, обеспечивающий каждому ребенку физический и психический комфорт;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б) формировать у детей привычку к аккуратности и чистоте, прививать простейшие навыки самообслуживания;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в) обеспечить понимание детьми смысла выполнения режимных процессов;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г) воспитывать у детей потребность в самостоятельной двигательной активности.</a:t>
            </a:r>
          </a:p>
          <a:p>
            <a:pPr lvl="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Закладывать основы будущей личности: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а) воспитывать у детей уверенность в самих себе и своих возможностях, развивать активность, инициативность, самостоятельность;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б) закладывать основы доверительного отношения детей к взрослым, формируя доверие и привязанность к воспитателю; 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в) закладывать основы доброжелательного отношения детей друг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 другу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542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3608" y="417866"/>
            <a:ext cx="6823670" cy="95940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Georgia" panose="02040502050405020303" pitchFamily="18" charset="0"/>
                <a:ea typeface="Batang" panose="02030600000101010101" pitchFamily="18" charset="-127"/>
              </a:rPr>
              <a:t>Принципами моей работы по адаптации </a:t>
            </a:r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  <a:ea typeface="Batang" panose="02030600000101010101" pitchFamily="18" charset="-127"/>
              </a:rPr>
              <a:t>детей.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7071" y="1556792"/>
            <a:ext cx="66967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1. предварительное ознакомление родителей с условиями работы ДОУ,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2. постепенное привыкание детей к новым условиям,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3. гибкий режим пребывания детей в начальный период адаптации с учетом индивидуальных особенностей детей,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4. сохранение в самые первые 2-3 недели имеющихся у малышей </a:t>
            </a:r>
            <a:r>
              <a:rPr lang="ru-RU" sz="2000" dirty="0" smtClean="0"/>
              <a:t>привычек</a:t>
            </a:r>
            <a:r>
              <a:rPr lang="ru-RU" sz="20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5. информирование родителей об особенностях адаптации ребенка на основе адаптационных карт,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6. индивидуальный подход к ребенку,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7. создание предметно-развивающей среды в группе,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8. контроль за физическим состоянием ребенка,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9. учет возрастных и психологических особенностей детей раннего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24403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Игровые методы взаимодействия с ребенком</a:t>
            </a:r>
            <a:r>
              <a:rPr lang="ru-RU" dirty="0" smtClean="0"/>
              <a:t>.</a:t>
            </a:r>
          </a:p>
        </p:txBody>
      </p:sp>
      <p:pic>
        <p:nvPicPr>
          <p:cNvPr id="1026" name="Picture 2" descr="F:\DCIM\101MSDCF\DSC05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0" y="692696"/>
            <a:ext cx="3707905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1MSDCF\DSC05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57972"/>
            <a:ext cx="3707905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1MSDCF\DSC05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06318"/>
            <a:ext cx="3719124" cy="261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1MSDCF\DSC05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96" y="3564648"/>
            <a:ext cx="4091948" cy="3068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251520" y="18864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Пальчиковые </a:t>
            </a:r>
            <a:r>
              <a:rPr lang="ru-RU" dirty="0" smtClean="0"/>
              <a:t>игры,     Дыхательная </a:t>
            </a:r>
            <a:r>
              <a:rPr lang="ru-RU" dirty="0"/>
              <a:t>гимнастика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pic>
        <p:nvPicPr>
          <p:cNvPr id="3" name="Picture 4" descr="F:\DCIM\101MSDCF\DSC05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995935" cy="2996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259334"/>
            <a:ext cx="4548187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F:\DCIM\101MSDCF\DSC056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42" y="481203"/>
            <a:ext cx="3923927" cy="2942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DCIM\101MSDCF\DSC05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3" y="629817"/>
            <a:ext cx="3707903" cy="2780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MSDCF\DSC05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707905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5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60440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DCIM\101MSDCF\DSC05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4" y="3496697"/>
            <a:ext cx="3959425" cy="2969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264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Дыхательная гимнастика</a:t>
            </a:r>
          </a:p>
        </p:txBody>
      </p:sp>
      <p:pic>
        <p:nvPicPr>
          <p:cNvPr id="3" name="Picture 2" descr="I:\DCIM\101MSDCF\DSC05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9465"/>
            <a:ext cx="3600400" cy="29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24A77A891C7BF4BB7A14E7A41AA308B" ma:contentTypeVersion="45" ma:contentTypeDescription="Создание документа." ma:contentTypeScope="" ma:versionID="c6aab90cb2d6c13476eead8fa78e256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4D7DA9-7D12-4F64-A011-ACFFF5027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626479-772A-49B1-ACF8-B9C21BD6F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41F436-E1E9-4FF8-B1A1-DCBEFCCB4A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4116</TotalTime>
  <Words>490</Words>
  <Application>Microsoft Office PowerPoint</Application>
  <PresentationFormat>Экран (4:3)</PresentationFormat>
  <Paragraphs>72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Актуальность</vt:lpstr>
      <vt:lpstr> </vt:lpstr>
      <vt:lpstr> Задачи воспитания детей на адаптационный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по работе с родителями на период адаптации: </vt:lpstr>
      <vt:lpstr> Перспективный план работы с родителями на адаптационный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123</cp:lastModifiedBy>
  <cp:revision>257</cp:revision>
  <dcterms:created xsi:type="dcterms:W3CDTF">2013-10-09T18:00:14Z</dcterms:created>
  <dcterms:modified xsi:type="dcterms:W3CDTF">2016-01-18T22:22:23Z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0x010100124A77A891C7BF4BB7A14E7A41AA308B</vt:lpwstr>
  </property>
</Properties>
</file>